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3"/>
  </p:notesMasterIdLst>
  <p:sldIdLst>
    <p:sldId id="256" r:id="rId2"/>
  </p:sldIdLst>
  <p:sldSz cx="42840275" cy="3024028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300"/>
    <a:srgbClr val="FF5A06"/>
    <a:srgbClr val="FF92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8818"/>
    <p:restoredTop sz="94511"/>
  </p:normalViewPr>
  <p:slideViewPr>
    <p:cSldViewPr snapToGrid="0" snapToObjects="1">
      <p:cViewPr>
        <p:scale>
          <a:sx n="19" d="100"/>
          <a:sy n="19" d="100"/>
        </p:scale>
        <p:origin x="2104" y="1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EB1EEB-D6A0-AE48-A29E-ED41AD09CFA6}" type="datetimeFigureOut">
              <a:rPr lang="en-US" smtClean="0"/>
              <a:t>8/30/19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44600" y="1143000"/>
            <a:ext cx="4368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01A2E5-05BE-B541-9D90-4ED4D94A42B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262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663269" rtl="0" eaLnBrk="1" latinLnBrk="0" hangingPunct="1">
      <a:defRPr sz="4807" kern="1200">
        <a:solidFill>
          <a:schemeClr val="tx1"/>
        </a:solidFill>
        <a:latin typeface="+mn-lt"/>
        <a:ea typeface="+mn-ea"/>
        <a:cs typeface="+mn-cs"/>
      </a:defRPr>
    </a:lvl1pPr>
    <a:lvl2pPr marL="1831635" algn="l" defTabSz="3663269" rtl="0" eaLnBrk="1" latinLnBrk="0" hangingPunct="1">
      <a:defRPr sz="4807" kern="1200">
        <a:solidFill>
          <a:schemeClr val="tx1"/>
        </a:solidFill>
        <a:latin typeface="+mn-lt"/>
        <a:ea typeface="+mn-ea"/>
        <a:cs typeface="+mn-cs"/>
      </a:defRPr>
    </a:lvl2pPr>
    <a:lvl3pPr marL="3663269" algn="l" defTabSz="3663269" rtl="0" eaLnBrk="1" latinLnBrk="0" hangingPunct="1">
      <a:defRPr sz="4807" kern="1200">
        <a:solidFill>
          <a:schemeClr val="tx1"/>
        </a:solidFill>
        <a:latin typeface="+mn-lt"/>
        <a:ea typeface="+mn-ea"/>
        <a:cs typeface="+mn-cs"/>
      </a:defRPr>
    </a:lvl3pPr>
    <a:lvl4pPr marL="5494904" algn="l" defTabSz="3663269" rtl="0" eaLnBrk="1" latinLnBrk="0" hangingPunct="1">
      <a:defRPr sz="4807" kern="1200">
        <a:solidFill>
          <a:schemeClr val="tx1"/>
        </a:solidFill>
        <a:latin typeface="+mn-lt"/>
        <a:ea typeface="+mn-ea"/>
        <a:cs typeface="+mn-cs"/>
      </a:defRPr>
    </a:lvl4pPr>
    <a:lvl5pPr marL="7326539" algn="l" defTabSz="3663269" rtl="0" eaLnBrk="1" latinLnBrk="0" hangingPunct="1">
      <a:defRPr sz="4807" kern="1200">
        <a:solidFill>
          <a:schemeClr val="tx1"/>
        </a:solidFill>
        <a:latin typeface="+mn-lt"/>
        <a:ea typeface="+mn-ea"/>
        <a:cs typeface="+mn-cs"/>
      </a:defRPr>
    </a:lvl5pPr>
    <a:lvl6pPr marL="9158173" algn="l" defTabSz="3663269" rtl="0" eaLnBrk="1" latinLnBrk="0" hangingPunct="1">
      <a:defRPr sz="4807" kern="1200">
        <a:solidFill>
          <a:schemeClr val="tx1"/>
        </a:solidFill>
        <a:latin typeface="+mn-lt"/>
        <a:ea typeface="+mn-ea"/>
        <a:cs typeface="+mn-cs"/>
      </a:defRPr>
    </a:lvl6pPr>
    <a:lvl7pPr marL="10989808" algn="l" defTabSz="3663269" rtl="0" eaLnBrk="1" latinLnBrk="0" hangingPunct="1">
      <a:defRPr sz="4807" kern="1200">
        <a:solidFill>
          <a:schemeClr val="tx1"/>
        </a:solidFill>
        <a:latin typeface="+mn-lt"/>
        <a:ea typeface="+mn-ea"/>
        <a:cs typeface="+mn-cs"/>
      </a:defRPr>
    </a:lvl7pPr>
    <a:lvl8pPr marL="12821442" algn="l" defTabSz="3663269" rtl="0" eaLnBrk="1" latinLnBrk="0" hangingPunct="1">
      <a:defRPr sz="4807" kern="1200">
        <a:solidFill>
          <a:schemeClr val="tx1"/>
        </a:solidFill>
        <a:latin typeface="+mn-lt"/>
        <a:ea typeface="+mn-ea"/>
        <a:cs typeface="+mn-cs"/>
      </a:defRPr>
    </a:lvl8pPr>
    <a:lvl9pPr marL="14653077" algn="l" defTabSz="3663269" rtl="0" eaLnBrk="1" latinLnBrk="0" hangingPunct="1">
      <a:defRPr sz="4807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44600" y="1143000"/>
            <a:ext cx="4368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01A2E5-05BE-B541-9D90-4ED4D94A42B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3302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13021" y="4949049"/>
            <a:ext cx="36414234" cy="10528100"/>
          </a:xfrm>
        </p:spPr>
        <p:txBody>
          <a:bodyPr anchor="b"/>
          <a:lstStyle>
            <a:lvl1pPr algn="ctr">
              <a:defRPr sz="2645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55035" y="15883154"/>
            <a:ext cx="32130206" cy="7301067"/>
          </a:xfrm>
        </p:spPr>
        <p:txBody>
          <a:bodyPr/>
          <a:lstStyle>
            <a:lvl1pPr marL="0" indent="0" algn="ctr">
              <a:buNone/>
              <a:defRPr sz="10583"/>
            </a:lvl1pPr>
            <a:lvl2pPr marL="2016023" indent="0" algn="ctr">
              <a:buNone/>
              <a:defRPr sz="8819"/>
            </a:lvl2pPr>
            <a:lvl3pPr marL="4032047" indent="0" algn="ctr">
              <a:buNone/>
              <a:defRPr sz="7937"/>
            </a:lvl3pPr>
            <a:lvl4pPr marL="6048070" indent="0" algn="ctr">
              <a:buNone/>
              <a:defRPr sz="7055"/>
            </a:lvl4pPr>
            <a:lvl5pPr marL="8064094" indent="0" algn="ctr">
              <a:buNone/>
              <a:defRPr sz="7055"/>
            </a:lvl5pPr>
            <a:lvl6pPr marL="10080117" indent="0" algn="ctr">
              <a:buNone/>
              <a:defRPr sz="7055"/>
            </a:lvl6pPr>
            <a:lvl7pPr marL="12096140" indent="0" algn="ctr">
              <a:buNone/>
              <a:defRPr sz="7055"/>
            </a:lvl7pPr>
            <a:lvl8pPr marL="14112164" indent="0" algn="ctr">
              <a:buNone/>
              <a:defRPr sz="7055"/>
            </a:lvl8pPr>
            <a:lvl9pPr marL="16128187" indent="0" algn="ctr">
              <a:buNone/>
              <a:defRPr sz="7055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CBB51-A105-3645-A7BA-02A8E633D842}" type="datetimeFigureOut">
              <a:rPr lang="en-US" smtClean="0"/>
              <a:t>8/30/19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29E61-7447-E84B-9CD2-C597AB5F01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2759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CBB51-A105-3645-A7BA-02A8E633D842}" type="datetimeFigureOut">
              <a:rPr lang="en-US" smtClean="0"/>
              <a:t>8/30/19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29E61-7447-E84B-9CD2-C597AB5F01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7096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0657574" y="1610015"/>
            <a:ext cx="9237434" cy="2562724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45271" y="1610015"/>
            <a:ext cx="27176799" cy="25627246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CBB51-A105-3645-A7BA-02A8E633D842}" type="datetimeFigureOut">
              <a:rPr lang="en-US" smtClean="0"/>
              <a:t>8/30/19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29E61-7447-E84B-9CD2-C597AB5F01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4312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CBB51-A105-3645-A7BA-02A8E633D842}" type="datetimeFigureOut">
              <a:rPr lang="en-US" smtClean="0"/>
              <a:t>8/30/19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29E61-7447-E84B-9CD2-C597AB5F01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7722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2959" y="7539080"/>
            <a:ext cx="36949737" cy="12579118"/>
          </a:xfrm>
        </p:spPr>
        <p:txBody>
          <a:bodyPr anchor="b"/>
          <a:lstStyle>
            <a:lvl1pPr>
              <a:defRPr sz="2645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22959" y="20237201"/>
            <a:ext cx="36949737" cy="6615061"/>
          </a:xfrm>
        </p:spPr>
        <p:txBody>
          <a:bodyPr/>
          <a:lstStyle>
            <a:lvl1pPr marL="0" indent="0">
              <a:buNone/>
              <a:defRPr sz="10583">
                <a:solidFill>
                  <a:schemeClr val="tx1"/>
                </a:solidFill>
              </a:defRPr>
            </a:lvl1pPr>
            <a:lvl2pPr marL="2016023" indent="0">
              <a:buNone/>
              <a:defRPr sz="8819">
                <a:solidFill>
                  <a:schemeClr val="tx1">
                    <a:tint val="75000"/>
                  </a:schemeClr>
                </a:solidFill>
              </a:defRPr>
            </a:lvl2pPr>
            <a:lvl3pPr marL="4032047" indent="0">
              <a:buNone/>
              <a:defRPr sz="7937">
                <a:solidFill>
                  <a:schemeClr val="tx1">
                    <a:tint val="75000"/>
                  </a:schemeClr>
                </a:solidFill>
              </a:defRPr>
            </a:lvl3pPr>
            <a:lvl4pPr marL="6048070" indent="0">
              <a:buNone/>
              <a:defRPr sz="7055">
                <a:solidFill>
                  <a:schemeClr val="tx1">
                    <a:tint val="75000"/>
                  </a:schemeClr>
                </a:solidFill>
              </a:defRPr>
            </a:lvl4pPr>
            <a:lvl5pPr marL="8064094" indent="0">
              <a:buNone/>
              <a:defRPr sz="7055">
                <a:solidFill>
                  <a:schemeClr val="tx1">
                    <a:tint val="75000"/>
                  </a:schemeClr>
                </a:solidFill>
              </a:defRPr>
            </a:lvl5pPr>
            <a:lvl6pPr marL="10080117" indent="0">
              <a:buNone/>
              <a:defRPr sz="7055">
                <a:solidFill>
                  <a:schemeClr val="tx1">
                    <a:tint val="75000"/>
                  </a:schemeClr>
                </a:solidFill>
              </a:defRPr>
            </a:lvl6pPr>
            <a:lvl7pPr marL="12096140" indent="0">
              <a:buNone/>
              <a:defRPr sz="7055">
                <a:solidFill>
                  <a:schemeClr val="tx1">
                    <a:tint val="75000"/>
                  </a:schemeClr>
                </a:solidFill>
              </a:defRPr>
            </a:lvl7pPr>
            <a:lvl8pPr marL="14112164" indent="0">
              <a:buNone/>
              <a:defRPr sz="7055">
                <a:solidFill>
                  <a:schemeClr val="tx1">
                    <a:tint val="75000"/>
                  </a:schemeClr>
                </a:solidFill>
              </a:defRPr>
            </a:lvl8pPr>
            <a:lvl9pPr marL="16128187" indent="0">
              <a:buNone/>
              <a:defRPr sz="705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CBB51-A105-3645-A7BA-02A8E633D842}" type="datetimeFigureOut">
              <a:rPr lang="en-US" smtClean="0"/>
              <a:t>8/30/19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29E61-7447-E84B-9CD2-C597AB5F01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54937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45269" y="8050077"/>
            <a:ext cx="18207117" cy="1918718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687889" y="8050077"/>
            <a:ext cx="18207117" cy="1918718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CBB51-A105-3645-A7BA-02A8E633D842}" type="datetimeFigureOut">
              <a:rPr lang="en-US" smtClean="0"/>
              <a:t>8/30/19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29E61-7447-E84B-9CD2-C597AB5F01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458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50849" y="1610022"/>
            <a:ext cx="36949737" cy="58450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50853" y="7413073"/>
            <a:ext cx="18123442" cy="3633032"/>
          </a:xfrm>
        </p:spPr>
        <p:txBody>
          <a:bodyPr anchor="b"/>
          <a:lstStyle>
            <a:lvl1pPr marL="0" indent="0">
              <a:buNone/>
              <a:defRPr sz="10583" b="1"/>
            </a:lvl1pPr>
            <a:lvl2pPr marL="2016023" indent="0">
              <a:buNone/>
              <a:defRPr sz="8819" b="1"/>
            </a:lvl2pPr>
            <a:lvl3pPr marL="4032047" indent="0">
              <a:buNone/>
              <a:defRPr sz="7937" b="1"/>
            </a:lvl3pPr>
            <a:lvl4pPr marL="6048070" indent="0">
              <a:buNone/>
              <a:defRPr sz="7055" b="1"/>
            </a:lvl4pPr>
            <a:lvl5pPr marL="8064094" indent="0">
              <a:buNone/>
              <a:defRPr sz="7055" b="1"/>
            </a:lvl5pPr>
            <a:lvl6pPr marL="10080117" indent="0">
              <a:buNone/>
              <a:defRPr sz="7055" b="1"/>
            </a:lvl6pPr>
            <a:lvl7pPr marL="12096140" indent="0">
              <a:buNone/>
              <a:defRPr sz="7055" b="1"/>
            </a:lvl7pPr>
            <a:lvl8pPr marL="14112164" indent="0">
              <a:buNone/>
              <a:defRPr sz="7055" b="1"/>
            </a:lvl8pPr>
            <a:lvl9pPr marL="16128187" indent="0">
              <a:buNone/>
              <a:defRPr sz="7055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50853" y="11046105"/>
            <a:ext cx="18123442" cy="162471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687891" y="7413073"/>
            <a:ext cx="18212697" cy="3633032"/>
          </a:xfrm>
        </p:spPr>
        <p:txBody>
          <a:bodyPr anchor="b"/>
          <a:lstStyle>
            <a:lvl1pPr marL="0" indent="0">
              <a:buNone/>
              <a:defRPr sz="10583" b="1"/>
            </a:lvl1pPr>
            <a:lvl2pPr marL="2016023" indent="0">
              <a:buNone/>
              <a:defRPr sz="8819" b="1"/>
            </a:lvl2pPr>
            <a:lvl3pPr marL="4032047" indent="0">
              <a:buNone/>
              <a:defRPr sz="7937" b="1"/>
            </a:lvl3pPr>
            <a:lvl4pPr marL="6048070" indent="0">
              <a:buNone/>
              <a:defRPr sz="7055" b="1"/>
            </a:lvl4pPr>
            <a:lvl5pPr marL="8064094" indent="0">
              <a:buNone/>
              <a:defRPr sz="7055" b="1"/>
            </a:lvl5pPr>
            <a:lvl6pPr marL="10080117" indent="0">
              <a:buNone/>
              <a:defRPr sz="7055" b="1"/>
            </a:lvl6pPr>
            <a:lvl7pPr marL="12096140" indent="0">
              <a:buNone/>
              <a:defRPr sz="7055" b="1"/>
            </a:lvl7pPr>
            <a:lvl8pPr marL="14112164" indent="0">
              <a:buNone/>
              <a:defRPr sz="7055" b="1"/>
            </a:lvl8pPr>
            <a:lvl9pPr marL="16128187" indent="0">
              <a:buNone/>
              <a:defRPr sz="7055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687891" y="11046105"/>
            <a:ext cx="18212697" cy="1624715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CBB51-A105-3645-A7BA-02A8E633D842}" type="datetimeFigureOut">
              <a:rPr lang="en-US" smtClean="0"/>
              <a:t>8/30/19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29E61-7447-E84B-9CD2-C597AB5F01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3577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CBB51-A105-3645-A7BA-02A8E633D842}" type="datetimeFigureOut">
              <a:rPr lang="en-US" smtClean="0"/>
              <a:t>8/30/19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29E61-7447-E84B-9CD2-C597AB5F01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758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CBB51-A105-3645-A7BA-02A8E633D842}" type="datetimeFigureOut">
              <a:rPr lang="en-US" smtClean="0"/>
              <a:t>8/30/19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29E61-7447-E84B-9CD2-C597AB5F01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1843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50849" y="2016019"/>
            <a:ext cx="13817104" cy="7056067"/>
          </a:xfrm>
        </p:spPr>
        <p:txBody>
          <a:bodyPr anchor="b"/>
          <a:lstStyle>
            <a:lvl1pPr>
              <a:defRPr sz="1411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12697" y="4354048"/>
            <a:ext cx="21687889" cy="21490205"/>
          </a:xfrm>
        </p:spPr>
        <p:txBody>
          <a:bodyPr/>
          <a:lstStyle>
            <a:lvl1pPr>
              <a:defRPr sz="14110"/>
            </a:lvl1pPr>
            <a:lvl2pPr>
              <a:defRPr sz="12347"/>
            </a:lvl2pPr>
            <a:lvl3pPr>
              <a:defRPr sz="10583"/>
            </a:lvl3pPr>
            <a:lvl4pPr>
              <a:defRPr sz="8819"/>
            </a:lvl4pPr>
            <a:lvl5pPr>
              <a:defRPr sz="8819"/>
            </a:lvl5pPr>
            <a:lvl6pPr>
              <a:defRPr sz="8819"/>
            </a:lvl6pPr>
            <a:lvl7pPr>
              <a:defRPr sz="8819"/>
            </a:lvl7pPr>
            <a:lvl8pPr>
              <a:defRPr sz="8819"/>
            </a:lvl8pPr>
            <a:lvl9pPr>
              <a:defRPr sz="8819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50849" y="9072087"/>
            <a:ext cx="13817104" cy="16807162"/>
          </a:xfrm>
        </p:spPr>
        <p:txBody>
          <a:bodyPr/>
          <a:lstStyle>
            <a:lvl1pPr marL="0" indent="0">
              <a:buNone/>
              <a:defRPr sz="7055"/>
            </a:lvl1pPr>
            <a:lvl2pPr marL="2016023" indent="0">
              <a:buNone/>
              <a:defRPr sz="6173"/>
            </a:lvl2pPr>
            <a:lvl3pPr marL="4032047" indent="0">
              <a:buNone/>
              <a:defRPr sz="5291"/>
            </a:lvl3pPr>
            <a:lvl4pPr marL="6048070" indent="0">
              <a:buNone/>
              <a:defRPr sz="4410"/>
            </a:lvl4pPr>
            <a:lvl5pPr marL="8064094" indent="0">
              <a:buNone/>
              <a:defRPr sz="4410"/>
            </a:lvl5pPr>
            <a:lvl6pPr marL="10080117" indent="0">
              <a:buNone/>
              <a:defRPr sz="4410"/>
            </a:lvl6pPr>
            <a:lvl7pPr marL="12096140" indent="0">
              <a:buNone/>
              <a:defRPr sz="4410"/>
            </a:lvl7pPr>
            <a:lvl8pPr marL="14112164" indent="0">
              <a:buNone/>
              <a:defRPr sz="4410"/>
            </a:lvl8pPr>
            <a:lvl9pPr marL="16128187" indent="0">
              <a:buNone/>
              <a:defRPr sz="441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CBB51-A105-3645-A7BA-02A8E633D842}" type="datetimeFigureOut">
              <a:rPr lang="en-US" smtClean="0"/>
              <a:t>8/30/19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29E61-7447-E84B-9CD2-C597AB5F01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9113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50849" y="2016019"/>
            <a:ext cx="13817104" cy="7056067"/>
          </a:xfrm>
        </p:spPr>
        <p:txBody>
          <a:bodyPr anchor="b"/>
          <a:lstStyle>
            <a:lvl1pPr>
              <a:defRPr sz="1411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212697" y="4354048"/>
            <a:ext cx="21687889" cy="21490205"/>
          </a:xfrm>
        </p:spPr>
        <p:txBody>
          <a:bodyPr anchor="t"/>
          <a:lstStyle>
            <a:lvl1pPr marL="0" indent="0">
              <a:buNone/>
              <a:defRPr sz="14110"/>
            </a:lvl1pPr>
            <a:lvl2pPr marL="2016023" indent="0">
              <a:buNone/>
              <a:defRPr sz="12347"/>
            </a:lvl2pPr>
            <a:lvl3pPr marL="4032047" indent="0">
              <a:buNone/>
              <a:defRPr sz="10583"/>
            </a:lvl3pPr>
            <a:lvl4pPr marL="6048070" indent="0">
              <a:buNone/>
              <a:defRPr sz="8819"/>
            </a:lvl4pPr>
            <a:lvl5pPr marL="8064094" indent="0">
              <a:buNone/>
              <a:defRPr sz="8819"/>
            </a:lvl5pPr>
            <a:lvl6pPr marL="10080117" indent="0">
              <a:buNone/>
              <a:defRPr sz="8819"/>
            </a:lvl6pPr>
            <a:lvl7pPr marL="12096140" indent="0">
              <a:buNone/>
              <a:defRPr sz="8819"/>
            </a:lvl7pPr>
            <a:lvl8pPr marL="14112164" indent="0">
              <a:buNone/>
              <a:defRPr sz="8819"/>
            </a:lvl8pPr>
            <a:lvl9pPr marL="16128187" indent="0">
              <a:buNone/>
              <a:defRPr sz="881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50849" y="9072087"/>
            <a:ext cx="13817104" cy="16807162"/>
          </a:xfrm>
        </p:spPr>
        <p:txBody>
          <a:bodyPr/>
          <a:lstStyle>
            <a:lvl1pPr marL="0" indent="0">
              <a:buNone/>
              <a:defRPr sz="7055"/>
            </a:lvl1pPr>
            <a:lvl2pPr marL="2016023" indent="0">
              <a:buNone/>
              <a:defRPr sz="6173"/>
            </a:lvl2pPr>
            <a:lvl3pPr marL="4032047" indent="0">
              <a:buNone/>
              <a:defRPr sz="5291"/>
            </a:lvl3pPr>
            <a:lvl4pPr marL="6048070" indent="0">
              <a:buNone/>
              <a:defRPr sz="4410"/>
            </a:lvl4pPr>
            <a:lvl5pPr marL="8064094" indent="0">
              <a:buNone/>
              <a:defRPr sz="4410"/>
            </a:lvl5pPr>
            <a:lvl6pPr marL="10080117" indent="0">
              <a:buNone/>
              <a:defRPr sz="4410"/>
            </a:lvl6pPr>
            <a:lvl7pPr marL="12096140" indent="0">
              <a:buNone/>
              <a:defRPr sz="4410"/>
            </a:lvl7pPr>
            <a:lvl8pPr marL="14112164" indent="0">
              <a:buNone/>
              <a:defRPr sz="4410"/>
            </a:lvl8pPr>
            <a:lvl9pPr marL="16128187" indent="0">
              <a:buNone/>
              <a:defRPr sz="441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CBB51-A105-3645-A7BA-02A8E633D842}" type="datetimeFigureOut">
              <a:rPr lang="en-US" smtClean="0"/>
              <a:t>8/30/19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A29E61-7447-E84B-9CD2-C597AB5F01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376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45269" y="1610022"/>
            <a:ext cx="36949737" cy="58450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5269" y="8050077"/>
            <a:ext cx="36949737" cy="19187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45269" y="28028274"/>
            <a:ext cx="9639062" cy="16100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29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8CBB51-A105-3645-A7BA-02A8E633D842}" type="datetimeFigureOut">
              <a:rPr lang="en-US" smtClean="0"/>
              <a:t>8/30/19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90841" y="28028274"/>
            <a:ext cx="14458593" cy="16100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29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255944" y="28028274"/>
            <a:ext cx="9639062" cy="16100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9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A29E61-7447-E84B-9CD2-C597AB5F01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785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4032047" rtl="0" eaLnBrk="1" latinLnBrk="0" hangingPunct="1">
        <a:lnSpc>
          <a:spcPct val="90000"/>
        </a:lnSpc>
        <a:spcBef>
          <a:spcPct val="0"/>
        </a:spcBef>
        <a:buNone/>
        <a:defRPr sz="1940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08012" indent="-1008012" algn="l" defTabSz="4032047" rtl="0" eaLnBrk="1" latinLnBrk="0" hangingPunct="1">
        <a:lnSpc>
          <a:spcPct val="90000"/>
        </a:lnSpc>
        <a:spcBef>
          <a:spcPts val="4410"/>
        </a:spcBef>
        <a:buFont typeface="Arial" panose="020B0604020202020204" pitchFamily="34" charset="0"/>
        <a:buChar char="•"/>
        <a:defRPr sz="12347" kern="1200">
          <a:solidFill>
            <a:schemeClr val="tx1"/>
          </a:solidFill>
          <a:latin typeface="+mn-lt"/>
          <a:ea typeface="+mn-ea"/>
          <a:cs typeface="+mn-cs"/>
        </a:defRPr>
      </a:lvl1pPr>
      <a:lvl2pPr marL="3024035" indent="-1008012" algn="l" defTabSz="4032047" rtl="0" eaLnBrk="1" latinLnBrk="0" hangingPunct="1">
        <a:lnSpc>
          <a:spcPct val="90000"/>
        </a:lnSpc>
        <a:spcBef>
          <a:spcPts val="2205"/>
        </a:spcBef>
        <a:buFont typeface="Arial" panose="020B0604020202020204" pitchFamily="34" charset="0"/>
        <a:buChar char="•"/>
        <a:defRPr sz="10583" kern="1200">
          <a:solidFill>
            <a:schemeClr val="tx1"/>
          </a:solidFill>
          <a:latin typeface="+mn-lt"/>
          <a:ea typeface="+mn-ea"/>
          <a:cs typeface="+mn-cs"/>
        </a:defRPr>
      </a:lvl2pPr>
      <a:lvl3pPr marL="5040059" indent="-1008012" algn="l" defTabSz="4032047" rtl="0" eaLnBrk="1" latinLnBrk="0" hangingPunct="1">
        <a:lnSpc>
          <a:spcPct val="90000"/>
        </a:lnSpc>
        <a:spcBef>
          <a:spcPts val="2205"/>
        </a:spcBef>
        <a:buFont typeface="Arial" panose="020B0604020202020204" pitchFamily="34" charset="0"/>
        <a:buChar char="•"/>
        <a:defRPr sz="8819" kern="1200">
          <a:solidFill>
            <a:schemeClr val="tx1"/>
          </a:solidFill>
          <a:latin typeface="+mn-lt"/>
          <a:ea typeface="+mn-ea"/>
          <a:cs typeface="+mn-cs"/>
        </a:defRPr>
      </a:lvl3pPr>
      <a:lvl4pPr marL="7056082" indent="-1008012" algn="l" defTabSz="4032047" rtl="0" eaLnBrk="1" latinLnBrk="0" hangingPunct="1">
        <a:lnSpc>
          <a:spcPct val="90000"/>
        </a:lnSpc>
        <a:spcBef>
          <a:spcPts val="2205"/>
        </a:spcBef>
        <a:buFont typeface="Arial" panose="020B0604020202020204" pitchFamily="34" charset="0"/>
        <a:buChar char="•"/>
        <a:defRPr sz="7937" kern="1200">
          <a:solidFill>
            <a:schemeClr val="tx1"/>
          </a:solidFill>
          <a:latin typeface="+mn-lt"/>
          <a:ea typeface="+mn-ea"/>
          <a:cs typeface="+mn-cs"/>
        </a:defRPr>
      </a:lvl4pPr>
      <a:lvl5pPr marL="9072105" indent="-1008012" algn="l" defTabSz="4032047" rtl="0" eaLnBrk="1" latinLnBrk="0" hangingPunct="1">
        <a:lnSpc>
          <a:spcPct val="90000"/>
        </a:lnSpc>
        <a:spcBef>
          <a:spcPts val="2205"/>
        </a:spcBef>
        <a:buFont typeface="Arial" panose="020B0604020202020204" pitchFamily="34" charset="0"/>
        <a:buChar char="•"/>
        <a:defRPr sz="7937" kern="1200">
          <a:solidFill>
            <a:schemeClr val="tx1"/>
          </a:solidFill>
          <a:latin typeface="+mn-lt"/>
          <a:ea typeface="+mn-ea"/>
          <a:cs typeface="+mn-cs"/>
        </a:defRPr>
      </a:lvl5pPr>
      <a:lvl6pPr marL="11088129" indent="-1008012" algn="l" defTabSz="4032047" rtl="0" eaLnBrk="1" latinLnBrk="0" hangingPunct="1">
        <a:lnSpc>
          <a:spcPct val="90000"/>
        </a:lnSpc>
        <a:spcBef>
          <a:spcPts val="2205"/>
        </a:spcBef>
        <a:buFont typeface="Arial" panose="020B0604020202020204" pitchFamily="34" charset="0"/>
        <a:buChar char="•"/>
        <a:defRPr sz="7937" kern="1200">
          <a:solidFill>
            <a:schemeClr val="tx1"/>
          </a:solidFill>
          <a:latin typeface="+mn-lt"/>
          <a:ea typeface="+mn-ea"/>
          <a:cs typeface="+mn-cs"/>
        </a:defRPr>
      </a:lvl6pPr>
      <a:lvl7pPr marL="13104152" indent="-1008012" algn="l" defTabSz="4032047" rtl="0" eaLnBrk="1" latinLnBrk="0" hangingPunct="1">
        <a:lnSpc>
          <a:spcPct val="90000"/>
        </a:lnSpc>
        <a:spcBef>
          <a:spcPts val="2205"/>
        </a:spcBef>
        <a:buFont typeface="Arial" panose="020B0604020202020204" pitchFamily="34" charset="0"/>
        <a:buChar char="•"/>
        <a:defRPr sz="7937" kern="1200">
          <a:solidFill>
            <a:schemeClr val="tx1"/>
          </a:solidFill>
          <a:latin typeface="+mn-lt"/>
          <a:ea typeface="+mn-ea"/>
          <a:cs typeface="+mn-cs"/>
        </a:defRPr>
      </a:lvl7pPr>
      <a:lvl8pPr marL="15120176" indent="-1008012" algn="l" defTabSz="4032047" rtl="0" eaLnBrk="1" latinLnBrk="0" hangingPunct="1">
        <a:lnSpc>
          <a:spcPct val="90000"/>
        </a:lnSpc>
        <a:spcBef>
          <a:spcPts val="2205"/>
        </a:spcBef>
        <a:buFont typeface="Arial" panose="020B0604020202020204" pitchFamily="34" charset="0"/>
        <a:buChar char="•"/>
        <a:defRPr sz="7937" kern="1200">
          <a:solidFill>
            <a:schemeClr val="tx1"/>
          </a:solidFill>
          <a:latin typeface="+mn-lt"/>
          <a:ea typeface="+mn-ea"/>
          <a:cs typeface="+mn-cs"/>
        </a:defRPr>
      </a:lvl8pPr>
      <a:lvl9pPr marL="17136199" indent="-1008012" algn="l" defTabSz="4032047" rtl="0" eaLnBrk="1" latinLnBrk="0" hangingPunct="1">
        <a:lnSpc>
          <a:spcPct val="90000"/>
        </a:lnSpc>
        <a:spcBef>
          <a:spcPts val="2205"/>
        </a:spcBef>
        <a:buFont typeface="Arial" panose="020B0604020202020204" pitchFamily="34" charset="0"/>
        <a:buChar char="•"/>
        <a:defRPr sz="793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32047" rtl="0" eaLnBrk="1" latinLnBrk="0" hangingPunct="1">
        <a:defRPr sz="7937" kern="1200">
          <a:solidFill>
            <a:schemeClr val="tx1"/>
          </a:solidFill>
          <a:latin typeface="+mn-lt"/>
          <a:ea typeface="+mn-ea"/>
          <a:cs typeface="+mn-cs"/>
        </a:defRPr>
      </a:lvl1pPr>
      <a:lvl2pPr marL="2016023" algn="l" defTabSz="4032047" rtl="0" eaLnBrk="1" latinLnBrk="0" hangingPunct="1">
        <a:defRPr sz="7937" kern="1200">
          <a:solidFill>
            <a:schemeClr val="tx1"/>
          </a:solidFill>
          <a:latin typeface="+mn-lt"/>
          <a:ea typeface="+mn-ea"/>
          <a:cs typeface="+mn-cs"/>
        </a:defRPr>
      </a:lvl2pPr>
      <a:lvl3pPr marL="4032047" algn="l" defTabSz="4032047" rtl="0" eaLnBrk="1" latinLnBrk="0" hangingPunct="1">
        <a:defRPr sz="7937" kern="1200">
          <a:solidFill>
            <a:schemeClr val="tx1"/>
          </a:solidFill>
          <a:latin typeface="+mn-lt"/>
          <a:ea typeface="+mn-ea"/>
          <a:cs typeface="+mn-cs"/>
        </a:defRPr>
      </a:lvl3pPr>
      <a:lvl4pPr marL="6048070" algn="l" defTabSz="4032047" rtl="0" eaLnBrk="1" latinLnBrk="0" hangingPunct="1">
        <a:defRPr sz="7937" kern="1200">
          <a:solidFill>
            <a:schemeClr val="tx1"/>
          </a:solidFill>
          <a:latin typeface="+mn-lt"/>
          <a:ea typeface="+mn-ea"/>
          <a:cs typeface="+mn-cs"/>
        </a:defRPr>
      </a:lvl4pPr>
      <a:lvl5pPr marL="8064094" algn="l" defTabSz="4032047" rtl="0" eaLnBrk="1" latinLnBrk="0" hangingPunct="1">
        <a:defRPr sz="7937" kern="1200">
          <a:solidFill>
            <a:schemeClr val="tx1"/>
          </a:solidFill>
          <a:latin typeface="+mn-lt"/>
          <a:ea typeface="+mn-ea"/>
          <a:cs typeface="+mn-cs"/>
        </a:defRPr>
      </a:lvl5pPr>
      <a:lvl6pPr marL="10080117" algn="l" defTabSz="4032047" rtl="0" eaLnBrk="1" latinLnBrk="0" hangingPunct="1">
        <a:defRPr sz="7937" kern="1200">
          <a:solidFill>
            <a:schemeClr val="tx1"/>
          </a:solidFill>
          <a:latin typeface="+mn-lt"/>
          <a:ea typeface="+mn-ea"/>
          <a:cs typeface="+mn-cs"/>
        </a:defRPr>
      </a:lvl6pPr>
      <a:lvl7pPr marL="12096140" algn="l" defTabSz="4032047" rtl="0" eaLnBrk="1" latinLnBrk="0" hangingPunct="1">
        <a:defRPr sz="7937" kern="1200">
          <a:solidFill>
            <a:schemeClr val="tx1"/>
          </a:solidFill>
          <a:latin typeface="+mn-lt"/>
          <a:ea typeface="+mn-ea"/>
          <a:cs typeface="+mn-cs"/>
        </a:defRPr>
      </a:lvl7pPr>
      <a:lvl8pPr marL="14112164" algn="l" defTabSz="4032047" rtl="0" eaLnBrk="1" latinLnBrk="0" hangingPunct="1">
        <a:defRPr sz="7937" kern="1200">
          <a:solidFill>
            <a:schemeClr val="tx1"/>
          </a:solidFill>
          <a:latin typeface="+mn-lt"/>
          <a:ea typeface="+mn-ea"/>
          <a:cs typeface="+mn-cs"/>
        </a:defRPr>
      </a:lvl8pPr>
      <a:lvl9pPr marL="16128187" algn="l" defTabSz="4032047" rtl="0" eaLnBrk="1" latinLnBrk="0" hangingPunct="1">
        <a:defRPr sz="793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13" Type="http://schemas.openxmlformats.org/officeDocument/2006/relationships/image" Target="../media/image6.tiff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12" Type="http://schemas.microsoft.com/office/2007/relationships/hdphoto" Target="../media/hdphoto5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11" Type="http://schemas.microsoft.com/office/2007/relationships/hdphoto" Target="../media/hdphoto4.wdp"/><Relationship Id="rId5" Type="http://schemas.openxmlformats.org/officeDocument/2006/relationships/image" Target="../media/image2.png"/><Relationship Id="rId10" Type="http://schemas.openxmlformats.org/officeDocument/2006/relationships/image" Target="../media/image5.png"/><Relationship Id="rId4" Type="http://schemas.microsoft.com/office/2007/relationships/hdphoto" Target="../media/hdphoto1.wdp"/><Relationship Id="rId9" Type="http://schemas.openxmlformats.org/officeDocument/2006/relationships/image" Target="../media/image4.png"/><Relationship Id="rId14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3" name="Group 192"/>
          <p:cNvGrpSpPr/>
          <p:nvPr/>
        </p:nvGrpSpPr>
        <p:grpSpPr>
          <a:xfrm>
            <a:off x="447931" y="6070742"/>
            <a:ext cx="35002646" cy="22931566"/>
            <a:chOff x="-3022441" y="3891937"/>
            <a:chExt cx="44182171" cy="28915955"/>
          </a:xfrm>
        </p:grpSpPr>
        <p:grpSp>
          <p:nvGrpSpPr>
            <p:cNvPr id="190" name="Group 189"/>
            <p:cNvGrpSpPr/>
            <p:nvPr/>
          </p:nvGrpSpPr>
          <p:grpSpPr>
            <a:xfrm>
              <a:off x="5127021" y="4725808"/>
              <a:ext cx="25652830" cy="25552476"/>
              <a:chOff x="5127021" y="4725808"/>
              <a:chExt cx="25652830" cy="25552476"/>
            </a:xfrm>
          </p:grpSpPr>
          <p:grpSp>
            <p:nvGrpSpPr>
              <p:cNvPr id="147" name="Group 146"/>
              <p:cNvGrpSpPr/>
              <p:nvPr/>
            </p:nvGrpSpPr>
            <p:grpSpPr>
              <a:xfrm>
                <a:off x="10415921" y="9198098"/>
                <a:ext cx="15868611" cy="15850861"/>
                <a:chOff x="12385439" y="8582691"/>
                <a:chExt cx="17631442" cy="17141813"/>
              </a:xfrm>
              <a:solidFill>
                <a:srgbClr val="FF5A06"/>
              </a:solidFill>
            </p:grpSpPr>
            <p:sp>
              <p:nvSpPr>
                <p:cNvPr id="145" name="Oval 144"/>
                <p:cNvSpPr/>
                <p:nvPr/>
              </p:nvSpPr>
              <p:spPr>
                <a:xfrm>
                  <a:off x="12385439" y="8582691"/>
                  <a:ext cx="17631442" cy="17141813"/>
                </a:xfrm>
                <a:prstGeom prst="ellipse">
                  <a:avLst/>
                </a:prstGeom>
                <a:solidFill>
                  <a:schemeClr val="accent5">
                    <a:lumMod val="75000"/>
                    <a:alpha val="88000"/>
                  </a:schemeClr>
                </a:solidFill>
                <a:ln>
                  <a:noFill/>
                </a:ln>
              </p:spPr>
              <p:style>
                <a:lnRef idx="2">
                  <a:schemeClr val="accent4">
                    <a:shade val="50000"/>
                  </a:schemeClr>
                </a:lnRef>
                <a:fillRef idx="1">
                  <a:schemeClr val="accent4"/>
                </a:fillRef>
                <a:effectRef idx="0">
                  <a:schemeClr val="accent4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6380"/>
                </a:p>
              </p:txBody>
            </p:sp>
            <p:sp>
              <p:nvSpPr>
                <p:cNvPr id="146" name="TextBox 145"/>
                <p:cNvSpPr txBox="1"/>
                <p:nvPr/>
              </p:nvSpPr>
              <p:spPr>
                <a:xfrm>
                  <a:off x="12831301" y="11302912"/>
                  <a:ext cx="16739716" cy="11457923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3500" b="1" dirty="0">
                      <a:solidFill>
                        <a:schemeClr val="bg1"/>
                      </a:solidFill>
                      <a:latin typeface="HanziPen TC" charset="-120"/>
                      <a:ea typeface="HanziPen TC" charset="-120"/>
                      <a:cs typeface="HanziPen TC" charset="-120"/>
                    </a:rPr>
                    <a:t>to select </a:t>
                  </a:r>
                </a:p>
                <a:p>
                  <a:pPr algn="ctr"/>
                  <a:r>
                    <a:rPr lang="en-US" sz="13500" b="1" dirty="0">
                      <a:solidFill>
                        <a:schemeClr val="bg1"/>
                      </a:solidFill>
                      <a:latin typeface="HanziPen TC" charset="-120"/>
                      <a:ea typeface="HanziPen TC" charset="-120"/>
                      <a:cs typeface="HanziPen TC" charset="-120"/>
                    </a:rPr>
                    <a:t>your replication target:</a:t>
                  </a:r>
                  <a:endParaRPr lang="en-US" sz="14200" b="1" dirty="0">
                    <a:solidFill>
                      <a:schemeClr val="bg1"/>
                    </a:solidFill>
                    <a:latin typeface="HanziPen TC" charset="-120"/>
                    <a:ea typeface="HanziPen TC" charset="-120"/>
                    <a:cs typeface="HanziPen TC" charset="-120"/>
                  </a:endParaRPr>
                </a:p>
              </p:txBody>
            </p:sp>
          </p:grpSp>
          <p:grpSp>
            <p:nvGrpSpPr>
              <p:cNvPr id="189" name="Group 188"/>
              <p:cNvGrpSpPr/>
              <p:nvPr/>
            </p:nvGrpSpPr>
            <p:grpSpPr>
              <a:xfrm>
                <a:off x="5127021" y="4725808"/>
                <a:ext cx="25652830" cy="25552476"/>
                <a:chOff x="5127021" y="4725808"/>
                <a:chExt cx="25652830" cy="25552476"/>
              </a:xfrm>
            </p:grpSpPr>
            <p:grpSp>
              <p:nvGrpSpPr>
                <p:cNvPr id="172" name="Group 171"/>
                <p:cNvGrpSpPr/>
                <p:nvPr/>
              </p:nvGrpSpPr>
              <p:grpSpPr>
                <a:xfrm>
                  <a:off x="6974011" y="4725808"/>
                  <a:ext cx="23078127" cy="10577848"/>
                  <a:chOff x="10786959" y="4741360"/>
                  <a:chExt cx="23078127" cy="10577848"/>
                </a:xfrm>
              </p:grpSpPr>
              <p:sp>
                <p:nvSpPr>
                  <p:cNvPr id="173" name="Freeform 172"/>
                  <p:cNvSpPr/>
                  <p:nvPr/>
                </p:nvSpPr>
                <p:spPr>
                  <a:xfrm rot="15935669">
                    <a:off x="17773218" y="-2244899"/>
                    <a:ext cx="7019238" cy="20991755"/>
                  </a:xfrm>
                  <a:custGeom>
                    <a:avLst/>
                    <a:gdLst>
                      <a:gd name="connsiteX0" fmla="*/ 6983854 w 7019238"/>
                      <a:gd name="connsiteY0" fmla="*/ 11463543 h 20991755"/>
                      <a:gd name="connsiteX1" fmla="*/ 1120636 w 7019238"/>
                      <a:gd name="connsiteY1" fmla="*/ 20751841 h 20991755"/>
                      <a:gd name="connsiteX2" fmla="*/ 677202 w 7019238"/>
                      <a:gd name="connsiteY2" fmla="*/ 20991755 h 20991755"/>
                      <a:gd name="connsiteX3" fmla="*/ 0 w 7019238"/>
                      <a:gd name="connsiteY3" fmla="*/ 18656091 h 20991755"/>
                      <a:gd name="connsiteX4" fmla="*/ 330786 w 7019238"/>
                      <a:gd name="connsiteY4" fmla="*/ 18455630 h 20991755"/>
                      <a:gd name="connsiteX5" fmla="*/ 4617032 w 7019238"/>
                      <a:gd name="connsiteY5" fmla="*/ 11281196 h 20991755"/>
                      <a:gd name="connsiteX6" fmla="*/ 412162 w 7019238"/>
                      <a:gd name="connsiteY6" fmla="*/ 2722381 h 20991755"/>
                      <a:gd name="connsiteX7" fmla="*/ 330278 w 7019238"/>
                      <a:gd name="connsiteY7" fmla="*/ 2671804 h 20991755"/>
                      <a:gd name="connsiteX8" fmla="*/ 2096886 w 7019238"/>
                      <a:gd name="connsiteY8" fmla="*/ 2469029 h 20991755"/>
                      <a:gd name="connsiteX9" fmla="*/ 400074 w 7019238"/>
                      <a:gd name="connsiteY9" fmla="*/ 0 h 20991755"/>
                      <a:gd name="connsiteX10" fmla="*/ 723966 w 7019238"/>
                      <a:gd name="connsiteY10" fmla="*/ 158268 h 20991755"/>
                      <a:gd name="connsiteX11" fmla="*/ 6983854 w 7019238"/>
                      <a:gd name="connsiteY11" fmla="*/ 11463543 h 209917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7019238" h="20991755">
                        <a:moveTo>
                          <a:pt x="6983854" y="11463543"/>
                        </a:moveTo>
                        <a:cubicBezTo>
                          <a:pt x="6673330" y="15494101"/>
                          <a:pt x="4369684" y="18891305"/>
                          <a:pt x="1120636" y="20751841"/>
                        </a:cubicBezTo>
                        <a:lnTo>
                          <a:pt x="677202" y="20991755"/>
                        </a:lnTo>
                        <a:lnTo>
                          <a:pt x="0" y="18656091"/>
                        </a:lnTo>
                        <a:lnTo>
                          <a:pt x="330786" y="18455630"/>
                        </a:lnTo>
                        <a:cubicBezTo>
                          <a:pt x="2714682" y="16931436"/>
                          <a:pt x="4381828" y="14334100"/>
                          <a:pt x="4617032" y="11281196"/>
                        </a:cubicBezTo>
                        <a:cubicBezTo>
                          <a:pt x="4889374" y="7746256"/>
                          <a:pt x="3170980" y="4520821"/>
                          <a:pt x="412162" y="2722381"/>
                        </a:cubicBezTo>
                        <a:lnTo>
                          <a:pt x="330278" y="2671804"/>
                        </a:lnTo>
                        <a:lnTo>
                          <a:pt x="2096886" y="2469029"/>
                        </a:lnTo>
                        <a:lnTo>
                          <a:pt x="400074" y="0"/>
                        </a:lnTo>
                        <a:lnTo>
                          <a:pt x="723966" y="158268"/>
                        </a:lnTo>
                        <a:cubicBezTo>
                          <a:pt x="4753190" y="2251840"/>
                          <a:pt x="7356484" y="6626874"/>
                          <a:pt x="6983854" y="11463543"/>
                        </a:cubicBezTo>
                        <a:close/>
                      </a:path>
                    </a:pathLst>
                  </a:custGeom>
                  <a:solidFill>
                    <a:srgbClr val="FF5A06">
                      <a:alpha val="25000"/>
                    </a:srgb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380"/>
                  </a:p>
                </p:txBody>
              </p:sp>
              <p:sp>
                <p:nvSpPr>
                  <p:cNvPr id="174" name="Freeform 173"/>
                  <p:cNvSpPr/>
                  <p:nvPr/>
                </p:nvSpPr>
                <p:spPr>
                  <a:xfrm rot="15935669">
                    <a:off x="28324381" y="9778503"/>
                    <a:ext cx="5474246" cy="5607164"/>
                  </a:xfrm>
                  <a:custGeom>
                    <a:avLst/>
                    <a:gdLst>
                      <a:gd name="connsiteX0" fmla="*/ 4296962 w 5474246"/>
                      <a:gd name="connsiteY0" fmla="*/ 1546714 h 5607164"/>
                      <a:gd name="connsiteX1" fmla="*/ 4245490 w 5474246"/>
                      <a:gd name="connsiteY1" fmla="*/ 1577908 h 5607164"/>
                      <a:gd name="connsiteX2" fmla="*/ 1736814 w 5474246"/>
                      <a:gd name="connsiteY2" fmla="*/ 2563019 h 5607164"/>
                      <a:gd name="connsiteX3" fmla="*/ 1413309 w 5474246"/>
                      <a:gd name="connsiteY3" fmla="*/ 2629198 h 5607164"/>
                      <a:gd name="connsiteX4" fmla="*/ 3848508 w 5474246"/>
                      <a:gd name="connsiteY4" fmla="*/ 0 h 5607164"/>
                      <a:gd name="connsiteX5" fmla="*/ 5474246 w 5474246"/>
                      <a:gd name="connsiteY5" fmla="*/ 5607164 h 5607164"/>
                      <a:gd name="connsiteX6" fmla="*/ 2499039 w 5474246"/>
                      <a:gd name="connsiteY6" fmla="*/ 4817978 h 5607164"/>
                      <a:gd name="connsiteX7" fmla="*/ 2499035 w 5474246"/>
                      <a:gd name="connsiteY7" fmla="*/ 4817980 h 5607164"/>
                      <a:gd name="connsiteX8" fmla="*/ 0 w 5474246"/>
                      <a:gd name="connsiteY8" fmla="*/ 4155101 h 5607164"/>
                      <a:gd name="connsiteX9" fmla="*/ 1413310 w 5474246"/>
                      <a:gd name="connsiteY9" fmla="*/ 2629200 h 5607164"/>
                      <a:gd name="connsiteX10" fmla="*/ 1736815 w 5474246"/>
                      <a:gd name="connsiteY10" fmla="*/ 2563021 h 5607164"/>
                      <a:gd name="connsiteX11" fmla="*/ 4245491 w 5474246"/>
                      <a:gd name="connsiteY11" fmla="*/ 1577908 h 5607164"/>
                      <a:gd name="connsiteX12" fmla="*/ 4296963 w 5474246"/>
                      <a:gd name="connsiteY12" fmla="*/ 1546716 h 5607164"/>
                      <a:gd name="connsiteX13" fmla="*/ 4974165 w 5474246"/>
                      <a:gd name="connsiteY13" fmla="*/ 3882378 h 5607164"/>
                      <a:gd name="connsiteX14" fmla="*/ 4974164 w 5474246"/>
                      <a:gd name="connsiteY14" fmla="*/ 3882378 h 56071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5474246" h="5607164">
                        <a:moveTo>
                          <a:pt x="4296962" y="1546714"/>
                        </a:moveTo>
                        <a:lnTo>
                          <a:pt x="4245490" y="1577908"/>
                        </a:lnTo>
                        <a:cubicBezTo>
                          <a:pt x="3469480" y="2023018"/>
                          <a:pt x="2625746" y="2357872"/>
                          <a:pt x="1736814" y="2563019"/>
                        </a:cubicBezTo>
                        <a:lnTo>
                          <a:pt x="1413309" y="2629198"/>
                        </a:lnTo>
                        <a:lnTo>
                          <a:pt x="3848508" y="0"/>
                        </a:lnTo>
                        <a:close/>
                        <a:moveTo>
                          <a:pt x="5474246" y="5607164"/>
                        </a:moveTo>
                        <a:lnTo>
                          <a:pt x="2499039" y="4817978"/>
                        </a:lnTo>
                        <a:lnTo>
                          <a:pt x="2499035" y="4817980"/>
                        </a:lnTo>
                        <a:lnTo>
                          <a:pt x="0" y="4155101"/>
                        </a:lnTo>
                        <a:lnTo>
                          <a:pt x="1413310" y="2629200"/>
                        </a:lnTo>
                        <a:lnTo>
                          <a:pt x="1736815" y="2563021"/>
                        </a:lnTo>
                        <a:cubicBezTo>
                          <a:pt x="2625747" y="2357874"/>
                          <a:pt x="3469481" y="2023018"/>
                          <a:pt x="4245491" y="1577908"/>
                        </a:cubicBezTo>
                        <a:lnTo>
                          <a:pt x="4296963" y="1546716"/>
                        </a:lnTo>
                        <a:lnTo>
                          <a:pt x="4974165" y="3882378"/>
                        </a:lnTo>
                        <a:lnTo>
                          <a:pt x="4974164" y="3882378"/>
                        </a:lnTo>
                        <a:close/>
                      </a:path>
                    </a:pathLst>
                  </a:custGeom>
                  <a:solidFill>
                    <a:srgbClr val="FF5A06">
                      <a:alpha val="25000"/>
                    </a:srgb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sz="6380"/>
                  </a:p>
                </p:txBody>
              </p:sp>
            </p:grpSp>
            <p:sp>
              <p:nvSpPr>
                <p:cNvPr id="182" name="Freeform 181"/>
                <p:cNvSpPr/>
                <p:nvPr/>
              </p:nvSpPr>
              <p:spPr>
                <a:xfrm rot="15935669">
                  <a:off x="2259102" y="13956529"/>
                  <a:ext cx="18357676" cy="12621837"/>
                </a:xfrm>
                <a:custGeom>
                  <a:avLst/>
                  <a:gdLst>
                    <a:gd name="connsiteX0" fmla="*/ 14505055 w 18357676"/>
                    <a:gd name="connsiteY0" fmla="*/ 1416577 h 12621837"/>
                    <a:gd name="connsiteX1" fmla="*/ 13501385 w 18357676"/>
                    <a:gd name="connsiteY1" fmla="*/ 3621286 h 12621837"/>
                    <a:gd name="connsiteX2" fmla="*/ 13296295 w 18357676"/>
                    <a:gd name="connsiteY2" fmla="*/ 3578807 h 12621837"/>
                    <a:gd name="connsiteX3" fmla="*/ 12355283 w 18357676"/>
                    <a:gd name="connsiteY3" fmla="*/ 3457957 h 12621837"/>
                    <a:gd name="connsiteX4" fmla="*/ 2398223 w 18357676"/>
                    <a:gd name="connsiteY4" fmla="*/ 12056027 h 12621837"/>
                    <a:gd name="connsiteX5" fmla="*/ 2373335 w 18357676"/>
                    <a:gd name="connsiteY5" fmla="*/ 12536044 h 12621837"/>
                    <a:gd name="connsiteX6" fmla="*/ 2373305 w 18357676"/>
                    <a:gd name="connsiteY6" fmla="*/ 12556506 h 12621837"/>
                    <a:gd name="connsiteX7" fmla="*/ 1206297 w 18357676"/>
                    <a:gd name="connsiteY7" fmla="*/ 10616181 h 12621837"/>
                    <a:gd name="connsiteX8" fmla="*/ 0 w 18357676"/>
                    <a:gd name="connsiteY8" fmla="*/ 12621837 h 12621837"/>
                    <a:gd name="connsiteX9" fmla="*/ 210 w 18357676"/>
                    <a:gd name="connsiteY9" fmla="*/ 12475732 h 12621837"/>
                    <a:gd name="connsiteX10" fmla="*/ 31402 w 18357676"/>
                    <a:gd name="connsiteY10" fmla="*/ 11873683 h 12621837"/>
                    <a:gd name="connsiteX11" fmla="*/ 12537629 w 18357676"/>
                    <a:gd name="connsiteY11" fmla="*/ 1091135 h 12621837"/>
                    <a:gd name="connsiteX12" fmla="*/ 14294838 w 18357676"/>
                    <a:gd name="connsiteY12" fmla="*/ 1361856 h 12621837"/>
                    <a:gd name="connsiteX13" fmla="*/ 15786258 w 18357676"/>
                    <a:gd name="connsiteY13" fmla="*/ 1820213 h 12621837"/>
                    <a:gd name="connsiteX14" fmla="*/ 15680959 w 18357676"/>
                    <a:gd name="connsiteY14" fmla="*/ 1778899 h 12621837"/>
                    <a:gd name="connsiteX15" fmla="*/ 15273289 w 18357676"/>
                    <a:gd name="connsiteY15" fmla="*/ 1636332 h 12621837"/>
                    <a:gd name="connsiteX16" fmla="*/ 15068806 w 18357676"/>
                    <a:gd name="connsiteY16" fmla="*/ 1573354 h 12621837"/>
                    <a:gd name="connsiteX17" fmla="*/ 15273288 w 18357676"/>
                    <a:gd name="connsiteY17" fmla="*/ 1636332 h 12621837"/>
                    <a:gd name="connsiteX18" fmla="*/ 15680958 w 18357676"/>
                    <a:gd name="connsiteY18" fmla="*/ 1778899 h 12621837"/>
                    <a:gd name="connsiteX19" fmla="*/ 16591067 w 18357676"/>
                    <a:gd name="connsiteY19" fmla="*/ 4870353 h 12621837"/>
                    <a:gd name="connsiteX20" fmla="*/ 12731063 w 18357676"/>
                    <a:gd name="connsiteY20" fmla="*/ 5313414 h 12621837"/>
                    <a:gd name="connsiteX21" fmla="*/ 13501386 w 18357676"/>
                    <a:gd name="connsiteY21" fmla="*/ 3621286 h 12621837"/>
                    <a:gd name="connsiteX22" fmla="*/ 13754150 w 18357676"/>
                    <a:gd name="connsiteY22" fmla="*/ 3673638 h 12621837"/>
                    <a:gd name="connsiteX23" fmla="*/ 16290390 w 18357676"/>
                    <a:gd name="connsiteY23" fmla="*/ 4684637 h 12621837"/>
                    <a:gd name="connsiteX24" fmla="*/ 18357676 w 18357676"/>
                    <a:gd name="connsiteY24" fmla="*/ 4667577 h 12621837"/>
                    <a:gd name="connsiteX25" fmla="*/ 16591068 w 18357676"/>
                    <a:gd name="connsiteY25" fmla="*/ 4870352 h 12621837"/>
                    <a:gd name="connsiteX26" fmla="*/ 16290390 w 18357676"/>
                    <a:gd name="connsiteY26" fmla="*/ 4684637 h 12621837"/>
                    <a:gd name="connsiteX27" fmla="*/ 13754150 w 18357676"/>
                    <a:gd name="connsiteY27" fmla="*/ 3673637 h 12621837"/>
                    <a:gd name="connsiteX28" fmla="*/ 13501387 w 18357676"/>
                    <a:gd name="connsiteY28" fmla="*/ 3621285 h 12621837"/>
                    <a:gd name="connsiteX29" fmla="*/ 14505056 w 18357676"/>
                    <a:gd name="connsiteY29" fmla="*/ 1416576 h 12621837"/>
                    <a:gd name="connsiteX30" fmla="*/ 14505055 w 18357676"/>
                    <a:gd name="connsiteY30" fmla="*/ 1416576 h 12621837"/>
                    <a:gd name="connsiteX31" fmla="*/ 15149935 w 18357676"/>
                    <a:gd name="connsiteY31" fmla="*/ 0 h 12621837"/>
                    <a:gd name="connsiteX32" fmla="*/ 16660863 w 18357676"/>
                    <a:gd name="connsiteY32" fmla="*/ 2198547 h 12621837"/>
                    <a:gd name="connsiteX33" fmla="*/ 16660864 w 18357676"/>
                    <a:gd name="connsiteY33" fmla="*/ 2198548 h 126218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</a:cxnLst>
                  <a:rect l="l" t="t" r="r" b="b"/>
                  <a:pathLst>
                    <a:path w="18357676" h="12621837">
                      <a:moveTo>
                        <a:pt x="14505055" y="1416577"/>
                      </a:moveTo>
                      <a:lnTo>
                        <a:pt x="13501385" y="3621286"/>
                      </a:lnTo>
                      <a:lnTo>
                        <a:pt x="13296295" y="3578807"/>
                      </a:lnTo>
                      <a:cubicBezTo>
                        <a:pt x="12988130" y="3523092"/>
                        <a:pt x="12674221" y="3482529"/>
                        <a:pt x="12355283" y="3457957"/>
                      </a:cubicBezTo>
                      <a:cubicBezTo>
                        <a:pt x="7252283" y="3064809"/>
                        <a:pt x="2794357" y="6914294"/>
                        <a:pt x="2398223" y="12056027"/>
                      </a:cubicBezTo>
                      <a:cubicBezTo>
                        <a:pt x="2385845" y="12216707"/>
                        <a:pt x="2377579" y="12376749"/>
                        <a:pt x="2373335" y="12536044"/>
                      </a:cubicBezTo>
                      <a:lnTo>
                        <a:pt x="2373305" y="12556506"/>
                      </a:lnTo>
                      <a:lnTo>
                        <a:pt x="1206297" y="10616181"/>
                      </a:lnTo>
                      <a:lnTo>
                        <a:pt x="0" y="12621837"/>
                      </a:lnTo>
                      <a:lnTo>
                        <a:pt x="210" y="12475732"/>
                      </a:lnTo>
                      <a:cubicBezTo>
                        <a:pt x="5515" y="12275937"/>
                        <a:pt x="15876" y="12075212"/>
                        <a:pt x="31402" y="11873683"/>
                      </a:cubicBezTo>
                      <a:cubicBezTo>
                        <a:pt x="528242" y="5424790"/>
                        <a:pt x="6127471" y="597280"/>
                        <a:pt x="12537629" y="1091135"/>
                      </a:cubicBezTo>
                      <a:cubicBezTo>
                        <a:pt x="13138582" y="1137433"/>
                        <a:pt x="13725327" y="1228859"/>
                        <a:pt x="14294838" y="1361856"/>
                      </a:cubicBezTo>
                      <a:close/>
                      <a:moveTo>
                        <a:pt x="15786258" y="1820213"/>
                      </a:moveTo>
                      <a:lnTo>
                        <a:pt x="15680959" y="1778899"/>
                      </a:lnTo>
                      <a:cubicBezTo>
                        <a:pt x="15546289" y="1728945"/>
                        <a:pt x="15410382" y="1681404"/>
                        <a:pt x="15273289" y="1636332"/>
                      </a:cubicBezTo>
                      <a:lnTo>
                        <a:pt x="15068806" y="1573354"/>
                      </a:lnTo>
                      <a:lnTo>
                        <a:pt x="15273288" y="1636332"/>
                      </a:lnTo>
                      <a:cubicBezTo>
                        <a:pt x="15410381" y="1681404"/>
                        <a:pt x="15546288" y="1728944"/>
                        <a:pt x="15680958" y="1778899"/>
                      </a:cubicBezTo>
                      <a:close/>
                      <a:moveTo>
                        <a:pt x="16591067" y="4870353"/>
                      </a:moveTo>
                      <a:lnTo>
                        <a:pt x="12731063" y="5313414"/>
                      </a:lnTo>
                      <a:lnTo>
                        <a:pt x="13501386" y="3621286"/>
                      </a:lnTo>
                      <a:lnTo>
                        <a:pt x="13754150" y="3673638"/>
                      </a:lnTo>
                      <a:cubicBezTo>
                        <a:pt x="14660885" y="3885607"/>
                        <a:pt x="15512723" y="4230163"/>
                        <a:pt x="16290390" y="4684637"/>
                      </a:cubicBezTo>
                      <a:close/>
                      <a:moveTo>
                        <a:pt x="18357676" y="4667577"/>
                      </a:moveTo>
                      <a:lnTo>
                        <a:pt x="16591068" y="4870352"/>
                      </a:lnTo>
                      <a:lnTo>
                        <a:pt x="16290390" y="4684637"/>
                      </a:lnTo>
                      <a:cubicBezTo>
                        <a:pt x="15512724" y="4230162"/>
                        <a:pt x="14660886" y="3885606"/>
                        <a:pt x="13754150" y="3673637"/>
                      </a:cubicBezTo>
                      <a:lnTo>
                        <a:pt x="13501387" y="3621285"/>
                      </a:lnTo>
                      <a:lnTo>
                        <a:pt x="14505056" y="1416576"/>
                      </a:lnTo>
                      <a:lnTo>
                        <a:pt x="14505055" y="1416576"/>
                      </a:lnTo>
                      <a:lnTo>
                        <a:pt x="15149935" y="0"/>
                      </a:lnTo>
                      <a:lnTo>
                        <a:pt x="16660863" y="2198547"/>
                      </a:lnTo>
                      <a:lnTo>
                        <a:pt x="16660864" y="2198548"/>
                      </a:lnTo>
                      <a:close/>
                    </a:path>
                  </a:pathLst>
                </a:custGeom>
                <a:solidFill>
                  <a:srgbClr val="FF5A06">
                    <a:alpha val="77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6380"/>
                </a:p>
              </p:txBody>
            </p:sp>
            <p:sp>
              <p:nvSpPr>
                <p:cNvPr id="188" name="Freeform 187"/>
                <p:cNvSpPr/>
                <p:nvPr/>
              </p:nvSpPr>
              <p:spPr>
                <a:xfrm rot="15935669">
                  <a:off x="15760445" y="15258878"/>
                  <a:ext cx="16175606" cy="13863206"/>
                </a:xfrm>
                <a:custGeom>
                  <a:avLst/>
                  <a:gdLst>
                    <a:gd name="connsiteX0" fmla="*/ 16175606 w 16175606"/>
                    <a:gd name="connsiteY0" fmla="*/ 13509719 h 13863206"/>
                    <a:gd name="connsiteX1" fmla="*/ 15943058 w 16175606"/>
                    <a:gd name="connsiteY1" fmla="*/ 13569398 h 13863206"/>
                    <a:gd name="connsiteX2" fmla="*/ 12451158 w 16175606"/>
                    <a:gd name="connsiteY2" fmla="*/ 13828453 h 13863206"/>
                    <a:gd name="connsiteX3" fmla="*/ 2139119 w 16175606"/>
                    <a:gd name="connsiteY3" fmla="*/ 5326616 h 13863206"/>
                    <a:gd name="connsiteX4" fmla="*/ 2019507 w 16175606"/>
                    <a:gd name="connsiteY4" fmla="*/ 4853352 h 13863206"/>
                    <a:gd name="connsiteX5" fmla="*/ 0 w 16175606"/>
                    <a:gd name="connsiteY5" fmla="*/ 4853351 h 13863206"/>
                    <a:gd name="connsiteX6" fmla="*/ 1712747 w 16175606"/>
                    <a:gd name="connsiteY6" fmla="*/ 2005654 h 13863206"/>
                    <a:gd name="connsiteX7" fmla="*/ 1712747 w 16175606"/>
                    <a:gd name="connsiteY7" fmla="*/ 2005656 h 13863206"/>
                    <a:gd name="connsiteX8" fmla="*/ 2919045 w 16175606"/>
                    <a:gd name="connsiteY8" fmla="*/ 0 h 13863206"/>
                    <a:gd name="connsiteX9" fmla="*/ 4086051 w 16175606"/>
                    <a:gd name="connsiteY9" fmla="*/ 1940322 h 13863206"/>
                    <a:gd name="connsiteX10" fmla="*/ 4086051 w 16175606"/>
                    <a:gd name="connsiteY10" fmla="*/ 1940324 h 13863206"/>
                    <a:gd name="connsiteX11" fmla="*/ 5838090 w 16175606"/>
                    <a:gd name="connsiteY11" fmla="*/ 4853352 h 13863206"/>
                    <a:gd name="connsiteX12" fmla="*/ 4476655 w 16175606"/>
                    <a:gd name="connsiteY12" fmla="*/ 4853352 h 13863206"/>
                    <a:gd name="connsiteX13" fmla="*/ 4476655 w 16175606"/>
                    <a:gd name="connsiteY13" fmla="*/ 4853354 h 13863206"/>
                    <a:gd name="connsiteX14" fmla="*/ 4476653 w 16175606"/>
                    <a:gd name="connsiteY14" fmla="*/ 4853353 h 13863206"/>
                    <a:gd name="connsiteX15" fmla="*/ 4557887 w 16175606"/>
                    <a:gd name="connsiteY15" fmla="*/ 5119630 h 13863206"/>
                    <a:gd name="connsiteX16" fmla="*/ 12633504 w 16175606"/>
                    <a:gd name="connsiteY16" fmla="*/ 11461631 h 13863206"/>
                    <a:gd name="connsiteX17" fmla="*/ 14965257 w 16175606"/>
                    <a:gd name="connsiteY17" fmla="*/ 11346434 h 13863206"/>
                    <a:gd name="connsiteX18" fmla="*/ 15089881 w 16175606"/>
                    <a:gd name="connsiteY18" fmla="*/ 11320940 h 13863206"/>
                    <a:gd name="connsiteX19" fmla="*/ 13676571 w 16175606"/>
                    <a:gd name="connsiteY19" fmla="*/ 12846841 h 138632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16175606" h="13863206">
                      <a:moveTo>
                        <a:pt x="16175606" y="13509719"/>
                      </a:moveTo>
                      <a:lnTo>
                        <a:pt x="15943058" y="13569398"/>
                      </a:lnTo>
                      <a:cubicBezTo>
                        <a:pt x="14826460" y="13826571"/>
                        <a:pt x="13653064" y="13921051"/>
                        <a:pt x="12451158" y="13828453"/>
                      </a:cubicBezTo>
                      <a:cubicBezTo>
                        <a:pt x="7443223" y="13442629"/>
                        <a:pt x="3421898" y="9923044"/>
                        <a:pt x="2139119" y="5326616"/>
                      </a:cubicBezTo>
                      <a:lnTo>
                        <a:pt x="2019507" y="4853352"/>
                      </a:lnTo>
                      <a:lnTo>
                        <a:pt x="0" y="4853351"/>
                      </a:lnTo>
                      <a:lnTo>
                        <a:pt x="1712747" y="2005654"/>
                      </a:lnTo>
                      <a:lnTo>
                        <a:pt x="1712747" y="2005656"/>
                      </a:lnTo>
                      <a:lnTo>
                        <a:pt x="2919045" y="0"/>
                      </a:lnTo>
                      <a:lnTo>
                        <a:pt x="4086051" y="1940322"/>
                      </a:lnTo>
                      <a:lnTo>
                        <a:pt x="4086051" y="1940324"/>
                      </a:lnTo>
                      <a:lnTo>
                        <a:pt x="5838090" y="4853352"/>
                      </a:lnTo>
                      <a:lnTo>
                        <a:pt x="4476655" y="4853352"/>
                      </a:lnTo>
                      <a:lnTo>
                        <a:pt x="4476655" y="4853354"/>
                      </a:lnTo>
                      <a:lnTo>
                        <a:pt x="4476653" y="4853353"/>
                      </a:lnTo>
                      <a:lnTo>
                        <a:pt x="4557887" y="5119630"/>
                      </a:lnTo>
                      <a:cubicBezTo>
                        <a:pt x="5703128" y="8569170"/>
                        <a:pt x="8806254" y="11166770"/>
                        <a:pt x="12633504" y="11461631"/>
                      </a:cubicBezTo>
                      <a:cubicBezTo>
                        <a:pt x="13430848" y="11523061"/>
                        <a:pt x="14212444" y="11480910"/>
                        <a:pt x="14965257" y="11346434"/>
                      </a:cubicBezTo>
                      <a:lnTo>
                        <a:pt x="15089881" y="11320940"/>
                      </a:lnTo>
                      <a:lnTo>
                        <a:pt x="13676571" y="12846841"/>
                      </a:lnTo>
                      <a:close/>
                    </a:path>
                  </a:pathLst>
                </a:custGeom>
                <a:solidFill>
                  <a:srgbClr val="FF5A06">
                    <a:alpha val="60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6380"/>
                </a:p>
              </p:txBody>
            </p:sp>
          </p:grpSp>
        </p:grpSp>
        <p:grpSp>
          <p:nvGrpSpPr>
            <p:cNvPr id="192" name="Group 191"/>
            <p:cNvGrpSpPr/>
            <p:nvPr/>
          </p:nvGrpSpPr>
          <p:grpSpPr>
            <a:xfrm>
              <a:off x="-3022441" y="3891937"/>
              <a:ext cx="44182171" cy="28915955"/>
              <a:chOff x="-3022441" y="3891937"/>
              <a:chExt cx="44182171" cy="28915955"/>
            </a:xfrm>
          </p:grpSpPr>
          <p:pic>
            <p:nvPicPr>
              <p:cNvPr id="160" name="Picture 159"/>
              <p:cNvPicPr>
                <a:picLocks noChangeAspect="1"/>
              </p:cNvPicPr>
              <p:nvPr/>
            </p:nvPicPr>
            <p:blipFill>
              <a:blip r:embed="rId3">
                <a:alphaModFix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backgroundRemoval t="10000" b="90000" l="4461" r="89963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25669797" y="9936774"/>
                <a:ext cx="4754157" cy="4357903"/>
              </a:xfrm>
              <a:prstGeom prst="rect">
                <a:avLst/>
              </a:prstGeom>
            </p:spPr>
          </p:pic>
          <p:pic>
            <p:nvPicPr>
              <p:cNvPr id="161" name="Picture 160"/>
              <p:cNvPicPr>
                <a:picLocks noChangeAspect="1"/>
              </p:cNvPicPr>
              <p:nvPr/>
            </p:nvPicPr>
            <p:blipFill>
              <a:blip r:embed="rId5">
                <a:extLst>
                  <a:ext uri="{BEBA8EAE-BF5A-486C-A8C5-ECC9F3942E4B}">
                    <a14:imgProps xmlns:a14="http://schemas.microsoft.com/office/drawing/2010/main">
                      <a14:imgLayer r:embed="rId6">
                        <a14:imgEffect>
                          <a14:backgroundRemoval t="9016" b="92623" l="3750" r="94167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18602779" y="25643333"/>
                <a:ext cx="3607123" cy="3767770"/>
              </a:xfrm>
              <a:prstGeom prst="rect">
                <a:avLst/>
              </a:prstGeom>
            </p:spPr>
          </p:pic>
          <p:grpSp>
            <p:nvGrpSpPr>
              <p:cNvPr id="191" name="Group 190"/>
              <p:cNvGrpSpPr/>
              <p:nvPr/>
            </p:nvGrpSpPr>
            <p:grpSpPr>
              <a:xfrm>
                <a:off x="23993312" y="16866350"/>
                <a:ext cx="17166418" cy="11706759"/>
                <a:chOff x="23993312" y="16866350"/>
                <a:chExt cx="17166418" cy="11706759"/>
              </a:xfrm>
            </p:grpSpPr>
            <p:sp>
              <p:nvSpPr>
                <p:cNvPr id="157" name="TextBox 156"/>
                <p:cNvSpPr txBox="1"/>
                <p:nvPr/>
              </p:nvSpPr>
              <p:spPr>
                <a:xfrm>
                  <a:off x="23993312" y="16866350"/>
                  <a:ext cx="17057152" cy="1170675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r"/>
                  <a:r>
                    <a:rPr lang="en-US" sz="11946" b="1" dirty="0">
                      <a:latin typeface="HanziPen TC" charset="-120"/>
                      <a:ea typeface="HanziPen TC" charset="-120"/>
                      <a:cs typeface="HanziPen TC" charset="-120"/>
                    </a:rPr>
                    <a:t>REANALYZE</a:t>
                  </a:r>
                  <a:r>
                    <a:rPr lang="en-US" sz="11946" dirty="0">
                      <a:latin typeface="HanziPen TC" charset="-120"/>
                      <a:ea typeface="HanziPen TC" charset="-120"/>
                      <a:cs typeface="HanziPen TC" charset="-120"/>
                    </a:rPr>
                    <a:t>: make p-values into Bayes factors, &amp; select results closest to 1</a:t>
                  </a:r>
                </a:p>
              </p:txBody>
            </p:sp>
            <p:pic>
              <p:nvPicPr>
                <p:cNvPr id="169" name="Picture 168"/>
                <p:cNvPicPr>
                  <a:picLocks/>
                </p:cNvPicPr>
                <p:nvPr/>
              </p:nvPicPr>
              <p:blipFill>
                <a:blip r:embed="rId7">
                  <a:extLst>
                    <a:ext uri="{BEBA8EAE-BF5A-486C-A8C5-ECC9F3942E4B}">
                      <a14:imgProps xmlns:a14="http://schemas.microsoft.com/office/drawing/2010/main">
                        <a14:imgLayer r:embed="rId8">
                          <a14:imgEffect>
                            <a14:backgroundRemoval t="8475" b="89831" l="0" r="98413"/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9426189" y="18320394"/>
                  <a:ext cx="11733541" cy="1465626"/>
                </a:xfrm>
                <a:prstGeom prst="rect">
                  <a:avLst/>
                </a:prstGeom>
              </p:spPr>
            </p:pic>
          </p:grpSp>
          <p:grpSp>
            <p:nvGrpSpPr>
              <p:cNvPr id="184" name="Group 183"/>
              <p:cNvGrpSpPr/>
              <p:nvPr/>
            </p:nvGrpSpPr>
            <p:grpSpPr>
              <a:xfrm>
                <a:off x="6404132" y="3891937"/>
                <a:ext cx="19880399" cy="4924617"/>
                <a:chOff x="6404132" y="1219075"/>
                <a:chExt cx="19880399" cy="4924617"/>
              </a:xfrm>
            </p:grpSpPr>
            <p:sp>
              <p:nvSpPr>
                <p:cNvPr id="156" name="TextBox 155"/>
                <p:cNvSpPr txBox="1"/>
                <p:nvPr/>
              </p:nvSpPr>
              <p:spPr>
                <a:xfrm>
                  <a:off x="7250558" y="1219075"/>
                  <a:ext cx="19033973" cy="492461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389" b="1" dirty="0">
                      <a:latin typeface="HanziPen TC" charset="-120"/>
                      <a:ea typeface="HanziPen TC" charset="-120"/>
                      <a:cs typeface="HanziPen TC" charset="-120"/>
                    </a:rPr>
                    <a:t>EXTRACT</a:t>
                  </a:r>
                  <a:r>
                    <a:rPr lang="en-US" sz="12389" dirty="0">
                      <a:latin typeface="HanziPen TC" charset="-120"/>
                      <a:ea typeface="HanziPen TC" charset="-120"/>
                      <a:cs typeface="HanziPen TC" charset="-120"/>
                    </a:rPr>
                    <a:t> results from original paper</a:t>
                  </a:r>
                </a:p>
              </p:txBody>
            </p:sp>
            <p:pic>
              <p:nvPicPr>
                <p:cNvPr id="170" name="Picture 169"/>
                <p:cNvPicPr>
                  <a:picLocks noChangeAspect="1"/>
                </p:cNvPicPr>
                <p:nvPr/>
              </p:nvPicPr>
              <p:blipFill>
                <a:blip r:embed="rId9">
                  <a:duotone>
                    <a:prstClr val="black"/>
                    <a:srgbClr val="FF9300">
                      <a:tint val="45000"/>
                      <a:satMod val="400000"/>
                    </a:srgbClr>
                  </a:duotone>
                </a:blip>
                <a:stretch>
                  <a:fillRect/>
                </a:stretch>
              </p:blipFill>
              <p:spPr>
                <a:xfrm rot="10800000">
                  <a:off x="6404132" y="2192315"/>
                  <a:ext cx="10678863" cy="2120479"/>
                </a:xfrm>
                <a:prstGeom prst="rect">
                  <a:avLst/>
                </a:prstGeom>
              </p:spPr>
            </p:pic>
          </p:grpSp>
          <p:sp>
            <p:nvSpPr>
              <p:cNvPr id="159" name="TextBox 158"/>
              <p:cNvSpPr txBox="1"/>
              <p:nvPr/>
            </p:nvSpPr>
            <p:spPr>
              <a:xfrm>
                <a:off x="-3022441" y="21528847"/>
                <a:ext cx="20726927" cy="1127904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505" b="1" dirty="0">
                    <a:latin typeface="HanziPen TC" charset="-120"/>
                    <a:ea typeface="HanziPen TC" charset="-120"/>
                    <a:cs typeface="HanziPen TC" charset="-120"/>
                  </a:rPr>
                  <a:t>REFINE</a:t>
                </a:r>
                <a:r>
                  <a:rPr lang="en-US" sz="11505" dirty="0">
                    <a:latin typeface="HanziPen TC" charset="-120"/>
                    <a:ea typeface="HanziPen TC" charset="-120"/>
                    <a:cs typeface="HanziPen TC" charset="-120"/>
                  </a:rPr>
                  <a:t> selection </a:t>
                </a:r>
              </a:p>
              <a:p>
                <a:r>
                  <a:rPr lang="en-US" sz="11505" dirty="0">
                    <a:latin typeface="HanziPen TC" charset="-120"/>
                    <a:ea typeface="HanziPen TC" charset="-120"/>
                    <a:cs typeface="HanziPen TC" charset="-120"/>
                  </a:rPr>
                  <a:t>using qualitative criteria (e.g., </a:t>
                </a:r>
              </a:p>
              <a:p>
                <a:r>
                  <a:rPr lang="en-US" sz="11505" dirty="0">
                    <a:latin typeface="HanziPen TC" charset="-120"/>
                    <a:ea typeface="HanziPen TC" charset="-120"/>
                    <a:cs typeface="HanziPen TC" charset="-120"/>
                  </a:rPr>
                  <a:t>theoretical importance &amp; relevance)</a:t>
                </a:r>
              </a:p>
            </p:txBody>
          </p:sp>
          <p:pic>
            <p:nvPicPr>
              <p:cNvPr id="162" name="Picture 161"/>
              <p:cNvPicPr>
                <a:picLocks noChangeAspect="1"/>
              </p:cNvPicPr>
              <p:nvPr/>
            </p:nvPicPr>
            <p:blipFill>
              <a:blip r:embed="rId10">
                <a:extLst>
                  <a:ext uri="{BEBA8EAE-BF5A-486C-A8C5-ECC9F3942E4B}">
                    <a14:imgProps xmlns:a14="http://schemas.microsoft.com/office/drawing/2010/main">
                      <a14:imgLayer r:embed="rId11">
                        <a14:imgEffect>
                          <a14:backgroundRemoval t="763" b="89695" l="0" r="89623"/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5867720" y="12495428"/>
                <a:ext cx="4933727" cy="4176324"/>
              </a:xfrm>
              <a:prstGeom prst="rect">
                <a:avLst/>
              </a:prstGeom>
            </p:spPr>
          </p:pic>
        </p:grpSp>
        <p:grpSp>
          <p:nvGrpSpPr>
            <p:cNvPr id="152" name="Group 151"/>
            <p:cNvGrpSpPr/>
            <p:nvPr/>
          </p:nvGrpSpPr>
          <p:grpSpPr>
            <a:xfrm>
              <a:off x="19474528" y="11039997"/>
              <a:ext cx="9757217" cy="17835883"/>
              <a:chOff x="23014611" y="11471459"/>
              <a:chExt cx="11198180" cy="19762781"/>
            </a:xfrm>
          </p:grpSpPr>
          <p:sp>
            <p:nvSpPr>
              <p:cNvPr id="148" name="TextBox 147"/>
              <p:cNvSpPr txBox="1"/>
              <p:nvPr/>
            </p:nvSpPr>
            <p:spPr>
              <a:xfrm>
                <a:off x="31547681" y="11471459"/>
                <a:ext cx="2665110" cy="29831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3274" b="1" dirty="0">
                    <a:latin typeface="HanziPen TC" charset="-120"/>
                    <a:ea typeface="HanziPen TC" charset="-120"/>
                    <a:cs typeface="HanziPen TC" charset="-120"/>
                  </a:rPr>
                  <a:t>1.</a:t>
                </a:r>
              </a:p>
            </p:txBody>
          </p:sp>
          <p:sp>
            <p:nvSpPr>
              <p:cNvPr id="151" name="TextBox 150"/>
              <p:cNvSpPr txBox="1"/>
              <p:nvPr/>
            </p:nvSpPr>
            <p:spPr>
              <a:xfrm>
                <a:off x="23014611" y="28251126"/>
                <a:ext cx="3069426" cy="29831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3274" b="1" dirty="0">
                    <a:latin typeface="HanziPen TC" charset="-120"/>
                    <a:ea typeface="HanziPen TC" charset="-120"/>
                    <a:cs typeface="HanziPen TC" charset="-120"/>
                  </a:rPr>
                  <a:t>2.</a:t>
                </a:r>
              </a:p>
            </p:txBody>
          </p:sp>
        </p:grpSp>
        <p:sp>
          <p:nvSpPr>
            <p:cNvPr id="154" name="TextBox 153"/>
            <p:cNvSpPr txBox="1"/>
            <p:nvPr/>
          </p:nvSpPr>
          <p:spPr>
            <a:xfrm>
              <a:off x="7397355" y="12803153"/>
              <a:ext cx="2553754" cy="26922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3274" b="1" dirty="0">
                  <a:latin typeface="HanziPen TC" charset="-120"/>
                  <a:ea typeface="HanziPen TC" charset="-120"/>
                  <a:cs typeface="HanziPen TC" charset="-120"/>
                </a:rPr>
                <a:t>3.</a:t>
              </a:r>
            </a:p>
          </p:txBody>
        </p:sp>
      </p:grpSp>
      <p:pic>
        <p:nvPicPr>
          <p:cNvPr id="166" name="Picture 165"/>
          <p:cNvPicPr>
            <a:picLocks noChangeAspect="1"/>
          </p:cNvPicPr>
          <p:nvPr/>
        </p:nvPicPr>
        <p:blipFill>
          <a:blip r:embed="rId9">
            <a:duotone>
              <a:prstClr val="black"/>
              <a:srgbClr val="FF9300">
                <a:tint val="45000"/>
                <a:satMod val="40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1179" y="21043234"/>
            <a:ext cx="6118898" cy="1527042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26264713" y="24735429"/>
            <a:ext cx="16258603" cy="5685845"/>
            <a:chOff x="24097880" y="27043818"/>
            <a:chExt cx="17613131" cy="6159541"/>
          </a:xfrm>
        </p:grpSpPr>
        <p:sp>
          <p:nvSpPr>
            <p:cNvPr id="204" name="Rectangle 203"/>
            <p:cNvSpPr/>
            <p:nvPr/>
          </p:nvSpPr>
          <p:spPr>
            <a:xfrm>
              <a:off x="25342165" y="29347506"/>
              <a:ext cx="16368846" cy="3380567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2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6380"/>
            </a:p>
          </p:txBody>
        </p:sp>
        <p:sp>
          <p:nvSpPr>
            <p:cNvPr id="165" name="TextBox 164"/>
            <p:cNvSpPr txBox="1"/>
            <p:nvPr/>
          </p:nvSpPr>
          <p:spPr>
            <a:xfrm>
              <a:off x="24097880" y="29916414"/>
              <a:ext cx="14520959" cy="32869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4779" b="1" dirty="0">
                  <a:latin typeface="HanziPen TC" charset="-120"/>
                  <a:ea typeface="HanziPen TC" charset="-120"/>
                  <a:cs typeface="HanziPen TC" charset="-120"/>
                </a:rPr>
                <a:t>UNIVERSITY OF GRONINGEN:</a:t>
              </a:r>
            </a:p>
            <a:p>
              <a:pPr algn="r"/>
              <a:r>
                <a:rPr lang="en-US" sz="4779" b="1" dirty="0">
                  <a:latin typeface="HanziPen TC" charset="-120"/>
                  <a:ea typeface="HanziPen TC" charset="-120"/>
                  <a:cs typeface="HanziPen TC" charset="-120"/>
                </a:rPr>
                <a:t>Sarahanne Field, </a:t>
              </a:r>
              <a:r>
                <a:rPr lang="en-US" sz="4779" dirty="0">
                  <a:latin typeface="HanziPen TC" charset="-120"/>
                  <a:ea typeface="HanziPen TC" charset="-120"/>
                  <a:cs typeface="HanziPen TC" charset="-120"/>
                </a:rPr>
                <a:t>Rink Hoekstra, </a:t>
              </a:r>
            </a:p>
            <a:p>
              <a:pPr algn="r"/>
              <a:r>
                <a:rPr lang="en-US" sz="4779" dirty="0">
                  <a:latin typeface="HanziPen TC" charset="-120"/>
                  <a:ea typeface="HanziPen TC" charset="-120"/>
                  <a:cs typeface="HanziPen TC" charset="-120"/>
                </a:rPr>
                <a:t>Laura Bringmann &amp; Don van Ravenzwaaij   </a:t>
              </a:r>
            </a:p>
            <a:p>
              <a:pPr algn="r"/>
              <a:endParaRPr lang="en-US" sz="4779" b="1" dirty="0">
                <a:latin typeface="HanziPen TC" charset="-120"/>
                <a:ea typeface="HanziPen TC" charset="-120"/>
                <a:cs typeface="HanziPen TC" charset="-120"/>
              </a:endParaRPr>
            </a:p>
          </p:txBody>
        </p:sp>
        <p:pic>
          <p:nvPicPr>
            <p:cNvPr id="203" name="Picture 202"/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39156720" y="29933492"/>
              <a:ext cx="2375994" cy="2373128"/>
            </a:xfrm>
            <a:prstGeom prst="rect">
              <a:avLst/>
            </a:prstGeom>
          </p:spPr>
        </p:pic>
        <p:grpSp>
          <p:nvGrpSpPr>
            <p:cNvPr id="4" name="Group 3"/>
            <p:cNvGrpSpPr/>
            <p:nvPr/>
          </p:nvGrpSpPr>
          <p:grpSpPr>
            <a:xfrm>
              <a:off x="35654119" y="27043818"/>
              <a:ext cx="5312864" cy="2542792"/>
              <a:chOff x="35654119" y="26559726"/>
              <a:chExt cx="5312864" cy="2542792"/>
            </a:xfrm>
          </p:grpSpPr>
          <p:sp>
            <p:nvSpPr>
              <p:cNvPr id="2" name="TextBox 1"/>
              <p:cNvSpPr txBox="1"/>
              <p:nvPr/>
            </p:nvSpPr>
            <p:spPr>
              <a:xfrm rot="571249">
                <a:off x="35654119" y="26559726"/>
                <a:ext cx="4122921" cy="22272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380" dirty="0">
                    <a:latin typeface="HanziPen TC" charset="-120"/>
                    <a:ea typeface="HanziPen TC" charset="-120"/>
                    <a:cs typeface="HanziPen TC" charset="-120"/>
                  </a:rPr>
                  <a:t>Scan for </a:t>
                </a:r>
              </a:p>
              <a:p>
                <a:r>
                  <a:rPr lang="en-US" sz="6380" b="1" dirty="0">
                    <a:latin typeface="HanziPen TC" charset="-120"/>
                    <a:ea typeface="HanziPen TC" charset="-120"/>
                    <a:cs typeface="HanziPen TC" charset="-120"/>
                  </a:rPr>
                  <a:t>preprint!</a:t>
                </a:r>
              </a:p>
            </p:txBody>
          </p:sp>
          <p:pic>
            <p:nvPicPr>
              <p:cNvPr id="3" name="Picture 2"/>
              <p:cNvPicPr>
                <a:picLocks noChangeAspect="1"/>
              </p:cNvPicPr>
              <p:nvPr/>
            </p:nvPicPr>
            <p:blipFill rotWithShape="1">
              <a:blip r:embed="rId14"/>
              <a:srcRect l="24408" t="-1" b="-36913"/>
              <a:stretch/>
            </p:blipFill>
            <p:spPr>
              <a:xfrm rot="13146716" flipH="1">
                <a:off x="39018209" y="27624276"/>
                <a:ext cx="1948774" cy="1478242"/>
              </a:xfrm>
              <a:prstGeom prst="rect">
                <a:avLst/>
              </a:prstGeom>
            </p:spPr>
          </p:pic>
        </p:grpSp>
      </p:grpSp>
      <p:sp>
        <p:nvSpPr>
          <p:cNvPr id="202" name="Rectangle 201"/>
          <p:cNvSpPr/>
          <p:nvPr/>
        </p:nvSpPr>
        <p:spPr>
          <a:xfrm>
            <a:off x="559800" y="409229"/>
            <a:ext cx="27146520" cy="4282597"/>
          </a:xfrm>
          <a:prstGeom prst="rect">
            <a:avLst/>
          </a:prstGeom>
          <a:solidFill>
            <a:schemeClr val="accent5">
              <a:lumMod val="60000"/>
              <a:lumOff val="40000"/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6380"/>
          </a:p>
        </p:txBody>
      </p:sp>
      <p:sp>
        <p:nvSpPr>
          <p:cNvPr id="195" name="TextBox 194"/>
          <p:cNvSpPr txBox="1"/>
          <p:nvPr/>
        </p:nvSpPr>
        <p:spPr>
          <a:xfrm>
            <a:off x="876889" y="1072999"/>
            <a:ext cx="37803877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800" dirty="0">
                <a:latin typeface="HanziPen TC" charset="-120"/>
                <a:ea typeface="HanziPen TC" charset="-120"/>
                <a:cs typeface="HanziPen TC" charset="-120"/>
              </a:rPr>
              <a:t>when and why to replicate...</a:t>
            </a:r>
          </a:p>
        </p:txBody>
      </p:sp>
      <p:sp>
        <p:nvSpPr>
          <p:cNvPr id="201" name="Rectangle 200"/>
          <p:cNvSpPr/>
          <p:nvPr/>
        </p:nvSpPr>
        <p:spPr>
          <a:xfrm>
            <a:off x="24065946" y="3362449"/>
            <a:ext cx="18240224" cy="4351004"/>
          </a:xfrm>
          <a:prstGeom prst="rect">
            <a:avLst/>
          </a:prstGeom>
          <a:solidFill>
            <a:schemeClr val="accent5">
              <a:lumMod val="60000"/>
              <a:lumOff val="40000"/>
              <a:alpha val="3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5600" b="1" dirty="0">
                <a:solidFill>
                  <a:schemeClr val="tx1"/>
                </a:solidFill>
                <a:latin typeface="HanziPen TC" charset="-120"/>
                <a:ea typeface="HanziPen TC" charset="-120"/>
                <a:cs typeface="HanziPen TC" charset="-120"/>
              </a:rPr>
              <a:t>																																				as easy as 1, 2, 3?</a:t>
            </a:r>
          </a:p>
          <a:p>
            <a:pPr algn="ctr"/>
            <a:endParaRPr lang="en-US" sz="6380" dirty="0"/>
          </a:p>
        </p:txBody>
      </p:sp>
    </p:spTree>
    <p:extLst>
      <p:ext uri="{BB962C8B-B14F-4D97-AF65-F5344CB8AC3E}">
        <p14:creationId xmlns:p14="http://schemas.microsoft.com/office/powerpoint/2010/main" val="11235906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1255</TotalTime>
  <Words>73</Words>
  <Application>Microsoft Macintosh PowerPoint</Application>
  <PresentationFormat>Custom</PresentationFormat>
  <Paragraphs>18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HanziPen TC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Sarahanne Field</dc:creator>
  <cp:lastModifiedBy>Microsoft Office User</cp:lastModifiedBy>
  <cp:revision>42</cp:revision>
  <cp:lastPrinted>2019-08-30T08:01:43Z</cp:lastPrinted>
  <dcterms:created xsi:type="dcterms:W3CDTF">2019-07-03T04:32:53Z</dcterms:created>
  <dcterms:modified xsi:type="dcterms:W3CDTF">2019-08-30T08:10:23Z</dcterms:modified>
</cp:coreProperties>
</file>

<file path=docProps/thumbnail.jpeg>
</file>